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DC059FDA-0075-A342-915B-5A5BE591E9DD}" type="datetimeFigureOut">
              <a:rPr lang="en-US" smtClean="0"/>
              <a:pPr/>
              <a:t>12/28/10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9FDA-0075-A342-915B-5A5BE591E9DD}" type="datetimeFigureOut">
              <a:rPr lang="en-US" smtClean="0"/>
              <a:pPr/>
              <a:t>12/28/10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19353-E32E-C64B-A440-B3AE8F49D8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9FDA-0075-A342-915B-5A5BE591E9DD}" type="datetimeFigureOut">
              <a:rPr lang="en-US" smtClean="0"/>
              <a:pPr/>
              <a:t>12/28/10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19353-E32E-C64B-A440-B3AE8F49D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9FDA-0075-A342-915B-5A5BE591E9DD}" type="datetimeFigureOut">
              <a:rPr lang="en-US" smtClean="0"/>
              <a:pPr/>
              <a:t>12/28/10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19353-E32E-C64B-A440-B3AE8F49D8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9FDA-0075-A342-915B-5A5BE591E9DD}" type="datetimeFigureOut">
              <a:rPr lang="en-US" smtClean="0"/>
              <a:pPr/>
              <a:t>12/28/10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19353-E32E-C64B-A440-B3AE8F49D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9FDA-0075-A342-915B-5A5BE591E9DD}" type="datetimeFigureOut">
              <a:rPr lang="en-US" smtClean="0"/>
              <a:pPr/>
              <a:t>12/28/10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19353-E32E-C64B-A440-B3AE8F49D8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9FDA-0075-A342-915B-5A5BE591E9DD}" type="datetimeFigureOut">
              <a:rPr lang="en-US" smtClean="0"/>
              <a:pPr/>
              <a:t>12/28/10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19353-E32E-C64B-A440-B3AE8F49D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DC059FDA-0075-A342-915B-5A5BE591E9DD}" type="datetimeFigureOut">
              <a:rPr lang="en-US" smtClean="0"/>
              <a:pPr/>
              <a:t>12/28/10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9FDA-0075-A342-915B-5A5BE591E9DD}" type="datetimeFigureOut">
              <a:rPr lang="en-US" smtClean="0"/>
              <a:pPr/>
              <a:t>12/28/10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19353-E32E-C64B-A440-B3AE8F49D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9FDA-0075-A342-915B-5A5BE591E9DD}" type="datetimeFigureOut">
              <a:rPr lang="en-US" smtClean="0"/>
              <a:pPr/>
              <a:t>12/28/10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19353-E32E-C64B-A440-B3AE8F49D8F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9FDA-0075-A342-915B-5A5BE591E9DD}" type="datetimeFigureOut">
              <a:rPr lang="en-US" smtClean="0"/>
              <a:pPr/>
              <a:t>12/28/10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19353-E32E-C64B-A440-B3AE8F49D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9FDA-0075-A342-915B-5A5BE591E9DD}" type="datetimeFigureOut">
              <a:rPr lang="en-US" smtClean="0"/>
              <a:pPr/>
              <a:t>12/28/10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19353-E32E-C64B-A440-B3AE8F49D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9FDA-0075-A342-915B-5A5BE591E9DD}" type="datetimeFigureOut">
              <a:rPr lang="en-US" smtClean="0"/>
              <a:pPr/>
              <a:t>12/28/10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DC059FDA-0075-A342-915B-5A5BE591E9DD}" type="datetimeFigureOut">
              <a:rPr lang="en-US" smtClean="0"/>
              <a:pPr/>
              <a:t>12/28/10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E319353-E32E-C64B-A440-B3AE8F49D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3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Suffrage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Ms. George</a:t>
            </a:r>
          </a:p>
          <a:p>
            <a:r>
              <a:rPr lang="en-US" dirty="0" smtClean="0"/>
              <a:t>Midvale Middle School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Suffrage?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0999" y="1828800"/>
            <a:ext cx="4876799" cy="4246563"/>
          </a:xfrm>
        </p:spPr>
        <p:txBody>
          <a:bodyPr>
            <a:normAutofit/>
          </a:bodyPr>
          <a:lstStyle/>
          <a:p>
            <a:r>
              <a:rPr lang="en-US" dirty="0" smtClean="0"/>
              <a:t>Suffrage – The Right to Vote.</a:t>
            </a:r>
          </a:p>
          <a:p>
            <a:r>
              <a:rPr lang="en-US" dirty="0" smtClean="0"/>
              <a:t>In 1789, when the United States Constitution went into effect, only white men who owned land had suffrage, or the right to vote.</a:t>
            </a:r>
          </a:p>
          <a:p>
            <a:r>
              <a:rPr lang="en-US" dirty="0" smtClean="0"/>
              <a:t>Those excluded from voting included:</a:t>
            </a:r>
          </a:p>
          <a:p>
            <a:pPr lvl="2"/>
            <a:r>
              <a:rPr lang="en-US" dirty="0" smtClean="0"/>
              <a:t>Poor men who did not own land</a:t>
            </a:r>
          </a:p>
          <a:p>
            <a:pPr lvl="2"/>
            <a:r>
              <a:rPr lang="en-US" dirty="0" smtClean="0"/>
              <a:t>Slaves</a:t>
            </a:r>
          </a:p>
          <a:p>
            <a:pPr lvl="2"/>
            <a:r>
              <a:rPr lang="en-US" dirty="0" smtClean="0"/>
              <a:t>Native Americans</a:t>
            </a:r>
          </a:p>
          <a:p>
            <a:pPr lvl="2"/>
            <a:r>
              <a:rPr lang="en-US" dirty="0" smtClean="0"/>
              <a:t>Women</a:t>
            </a:r>
          </a:p>
        </p:txBody>
      </p:sp>
      <p:pic>
        <p:nvPicPr>
          <p:cNvPr id="7" name="Content Placeholder 6" descr="712279-tn_vote700.gif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6902" b="-16902"/>
          <a:stretch>
            <a:fillRect/>
          </a:stretch>
        </p:blipFill>
        <p:spPr>
          <a:xfrm>
            <a:off x="5486400" y="1828800"/>
            <a:ext cx="3200400" cy="4246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to Suffrage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09071" cy="4246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Poor White Men</a:t>
            </a:r>
          </a:p>
          <a:p>
            <a:pPr lvl="1"/>
            <a:r>
              <a:rPr lang="en-US" dirty="0" smtClean="0"/>
              <a:t>Poor White Men gained the right to vote in the 1830s.</a:t>
            </a:r>
          </a:p>
          <a:p>
            <a:r>
              <a:rPr lang="en-US" dirty="0" smtClean="0"/>
              <a:t>Slaves</a:t>
            </a:r>
          </a:p>
          <a:p>
            <a:pPr lvl="1"/>
            <a:r>
              <a:rPr lang="en-US" dirty="0" smtClean="0"/>
              <a:t>In 1865, the 13</a:t>
            </a:r>
            <a:r>
              <a:rPr lang="en-US" baseline="30000" dirty="0" smtClean="0"/>
              <a:t>th</a:t>
            </a:r>
            <a:r>
              <a:rPr lang="en-US" dirty="0" smtClean="0"/>
              <a:t> Amendment ended slavery &amp; in 1870, the 15</a:t>
            </a:r>
            <a:r>
              <a:rPr lang="en-US" baseline="30000" dirty="0" smtClean="0"/>
              <a:t>th</a:t>
            </a:r>
            <a:r>
              <a:rPr lang="en-US" dirty="0" smtClean="0"/>
              <a:t> Amendment gave all men the right to vote regardless of race.</a:t>
            </a:r>
          </a:p>
          <a:p>
            <a:r>
              <a:rPr lang="en-US" dirty="0" smtClean="0"/>
              <a:t>Native Americans</a:t>
            </a:r>
          </a:p>
          <a:p>
            <a:pPr lvl="1"/>
            <a:r>
              <a:rPr lang="en-US" dirty="0" smtClean="0"/>
              <a:t>In 1924, President Coolidge signed a bill granting Native Americans citizenship, thus allowing them to vote.</a:t>
            </a:r>
          </a:p>
        </p:txBody>
      </p:sp>
      <p:pic>
        <p:nvPicPr>
          <p:cNvPr id="5" name="Content Placeholder 4" descr="Reconstruction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4114" b="-4114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Women’s Suffrage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09071" cy="4246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fight for </a:t>
            </a:r>
            <a:r>
              <a:rPr lang="en-US" smtClean="0"/>
              <a:t>women’s </a:t>
            </a:r>
            <a:r>
              <a:rPr lang="en-US" smtClean="0"/>
              <a:t>suffrage </a:t>
            </a:r>
            <a:r>
              <a:rPr lang="en-US" dirty="0" smtClean="0"/>
              <a:t>began in 1848 at the Seneca Falls Convention in upstate New York.</a:t>
            </a:r>
          </a:p>
          <a:p>
            <a:r>
              <a:rPr lang="en-US" dirty="0" smtClean="0"/>
              <a:t>Women would continue to fight for almost 80 years more before women would finally get the right to vote.</a:t>
            </a:r>
          </a:p>
          <a:p>
            <a:r>
              <a:rPr lang="en-US" dirty="0" smtClean="0"/>
              <a:t>Finally after years of hard work, the 19</a:t>
            </a:r>
            <a:r>
              <a:rPr lang="en-US" baseline="30000" dirty="0" smtClean="0"/>
              <a:t>th</a:t>
            </a:r>
            <a:r>
              <a:rPr lang="en-US" dirty="0" smtClean="0"/>
              <a:t> Amendment was added to the Constitution of the United States in 1920.  </a:t>
            </a:r>
          </a:p>
          <a:p>
            <a:endParaRPr lang="en-US" dirty="0"/>
          </a:p>
        </p:txBody>
      </p:sp>
      <p:pic>
        <p:nvPicPr>
          <p:cNvPr id="5" name="Content Placeholder 4" descr="votes-women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8088" r="-18088"/>
          <a:stretch>
            <a:fillRect/>
          </a:stretch>
        </p:blipFill>
        <p:spPr>
          <a:xfrm>
            <a:off x="4648198" y="1828800"/>
            <a:ext cx="3962401" cy="436386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jb_jazz_19tham_1_e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rcRect t="-29655" b="-29655"/>
          <a:stretch>
            <a:fillRect/>
          </a:stretch>
        </p:blipFill>
        <p:spPr>
          <a:xfrm>
            <a:off x="609600" y="-228600"/>
            <a:ext cx="3565525" cy="3927475"/>
          </a:xfrm>
        </p:spPr>
      </p:pic>
      <p:pic>
        <p:nvPicPr>
          <p:cNvPr id="6" name="Picture 5" descr="President_Wilson_Says_image-p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9076" y="2590800"/>
            <a:ext cx="5201823" cy="33464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929</TotalTime>
  <Words>190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Capital</vt:lpstr>
      <vt:lpstr>Suffrage</vt:lpstr>
      <vt:lpstr>What is Suffrage?</vt:lpstr>
      <vt:lpstr>Road to Suffrage</vt:lpstr>
      <vt:lpstr>Women’s Suffrage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Mythology</dc:title>
  <dc:creator>Mandy George</dc:creator>
  <cp:lastModifiedBy>Mandy George</cp:lastModifiedBy>
  <cp:revision>60</cp:revision>
  <dcterms:created xsi:type="dcterms:W3CDTF">2010-12-29T05:35:51Z</dcterms:created>
  <dcterms:modified xsi:type="dcterms:W3CDTF">2010-12-29T05:43:38Z</dcterms:modified>
</cp:coreProperties>
</file>